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Техника речи: интонация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Канд. </a:t>
            </a:r>
            <a:r>
              <a:rPr lang="ru-RU" dirty="0" err="1">
                <a:solidFill>
                  <a:schemeClr val="tx1"/>
                </a:solidFill>
              </a:rPr>
              <a:t>ф</a:t>
            </a:r>
            <a:r>
              <a:rPr lang="ru-RU" dirty="0" err="1" smtClean="0">
                <a:solidFill>
                  <a:schemeClr val="tx1"/>
                </a:solidFill>
              </a:rPr>
              <a:t>илол</a:t>
            </a:r>
            <a:r>
              <a:rPr lang="ru-RU" dirty="0" smtClean="0">
                <a:solidFill>
                  <a:schemeClr val="tx1"/>
                </a:solidFill>
              </a:rPr>
              <a:t>. наук, доцент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Гришина О.А.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1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Понижение 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Мороз</a:t>
            </a:r>
          </a:p>
          <a:p>
            <a:r>
              <a:rPr lang="ru-RU" dirty="0"/>
              <a:t> </a:t>
            </a:r>
            <a:r>
              <a:rPr lang="ru-RU" dirty="0" smtClean="0"/>
              <a:t>   воевода</a:t>
            </a:r>
          </a:p>
          <a:p>
            <a:r>
              <a:rPr lang="ru-RU" dirty="0"/>
              <a:t> </a:t>
            </a:r>
            <a:r>
              <a:rPr lang="ru-RU" dirty="0" smtClean="0"/>
              <a:t>          дозором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обходит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владенья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свои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47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ручьи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побежали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не с гор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над бором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бушует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не ветер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6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Буря мглою небо кроет,</a:t>
            </a:r>
          </a:p>
          <a:p>
            <a:r>
              <a:rPr lang="ru-RU" dirty="0" smtClean="0"/>
              <a:t>Вихри снежные крутя;</a:t>
            </a:r>
          </a:p>
          <a:p>
            <a:r>
              <a:rPr lang="ru-RU" dirty="0" smtClean="0"/>
              <a:t>То, как зверь, она завоет,</a:t>
            </a:r>
          </a:p>
          <a:p>
            <a:r>
              <a:rPr lang="ru-RU" dirty="0" smtClean="0"/>
              <a:t>То заплачет, как дитя,</a:t>
            </a:r>
          </a:p>
          <a:p>
            <a:r>
              <a:rPr lang="ru-RU" dirty="0" smtClean="0"/>
              <a:t>То по кровле обветшалой</a:t>
            </a:r>
          </a:p>
          <a:p>
            <a:r>
              <a:rPr lang="ru-RU" dirty="0" smtClean="0"/>
              <a:t>Вдруг соломой зашумит,</a:t>
            </a:r>
          </a:p>
          <a:p>
            <a:r>
              <a:rPr lang="ru-RU" dirty="0" smtClean="0"/>
              <a:t>То, как путник запоздалый,</a:t>
            </a:r>
          </a:p>
          <a:p>
            <a:r>
              <a:rPr lang="ru-RU" dirty="0" smtClean="0"/>
              <a:t>К нам в окошко постучит.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66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мели мы лениво налима ловили,</a:t>
            </a:r>
          </a:p>
          <a:p>
            <a:r>
              <a:rPr lang="ru-RU" dirty="0" smtClean="0"/>
              <a:t>На мели мы ловили линя.</a:t>
            </a:r>
          </a:p>
          <a:p>
            <a:r>
              <a:rPr lang="ru-RU" dirty="0" smtClean="0"/>
              <a:t>О любви не меня ли Вы мило молили</a:t>
            </a:r>
          </a:p>
          <a:p>
            <a:r>
              <a:rPr lang="ru-RU" dirty="0" smtClean="0"/>
              <a:t>И в туманы лимана манили меня?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97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ппа</a:t>
            </a:r>
            <a:r>
              <a:rPr lang="ru-RU" dirty="0" smtClean="0"/>
              <a:t> – </a:t>
            </a:r>
            <a:r>
              <a:rPr lang="ru-RU" dirty="0" err="1" smtClean="0"/>
              <a:t>ппэ</a:t>
            </a:r>
            <a:r>
              <a:rPr lang="ru-RU" dirty="0" smtClean="0"/>
              <a:t> – </a:t>
            </a:r>
            <a:r>
              <a:rPr lang="ru-RU" dirty="0" err="1" smtClean="0"/>
              <a:t>ппо</a:t>
            </a:r>
            <a:r>
              <a:rPr lang="ru-RU" dirty="0" smtClean="0"/>
              <a:t> – </a:t>
            </a:r>
            <a:r>
              <a:rPr lang="ru-RU" dirty="0" err="1" smtClean="0"/>
              <a:t>ппу</a:t>
            </a:r>
            <a:r>
              <a:rPr lang="ru-RU" dirty="0" smtClean="0"/>
              <a:t> – </a:t>
            </a:r>
            <a:r>
              <a:rPr lang="ru-RU" dirty="0" err="1" smtClean="0"/>
              <a:t>ппы</a:t>
            </a:r>
            <a:r>
              <a:rPr lang="ru-RU" dirty="0" smtClean="0"/>
              <a:t> – </a:t>
            </a:r>
            <a:r>
              <a:rPr lang="ru-RU" dirty="0" err="1" smtClean="0"/>
              <a:t>ппи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бба</a:t>
            </a:r>
            <a:r>
              <a:rPr lang="ru-RU" dirty="0" smtClean="0"/>
              <a:t> – </a:t>
            </a:r>
            <a:r>
              <a:rPr lang="ru-RU" dirty="0" err="1" smtClean="0"/>
              <a:t>ббэ</a:t>
            </a:r>
            <a:r>
              <a:rPr lang="ru-RU" dirty="0" smtClean="0"/>
              <a:t> – </a:t>
            </a:r>
            <a:r>
              <a:rPr lang="ru-RU" dirty="0" err="1" smtClean="0"/>
              <a:t>ббо</a:t>
            </a:r>
            <a:r>
              <a:rPr lang="ru-RU" dirty="0" smtClean="0"/>
              <a:t> – </a:t>
            </a:r>
            <a:r>
              <a:rPr lang="ru-RU" dirty="0" err="1" smtClean="0"/>
              <a:t>ббу</a:t>
            </a:r>
            <a:r>
              <a:rPr lang="ru-RU" dirty="0" smtClean="0"/>
              <a:t> – </a:t>
            </a:r>
            <a:r>
              <a:rPr lang="ru-RU" dirty="0" err="1" smtClean="0"/>
              <a:t>ббы</a:t>
            </a:r>
            <a:r>
              <a:rPr lang="ru-RU" dirty="0" smtClean="0"/>
              <a:t> – </a:t>
            </a:r>
            <a:r>
              <a:rPr lang="ru-RU" dirty="0" err="1" smtClean="0"/>
              <a:t>бби</a:t>
            </a:r>
            <a:r>
              <a:rPr lang="ru-RU" dirty="0" smtClean="0"/>
              <a:t> 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абба</a:t>
            </a:r>
            <a:r>
              <a:rPr lang="ru-RU" dirty="0" smtClean="0"/>
              <a:t> – </a:t>
            </a:r>
            <a:r>
              <a:rPr lang="ru-RU" dirty="0" err="1" smtClean="0"/>
              <a:t>пэббэ</a:t>
            </a:r>
            <a:r>
              <a:rPr lang="ru-RU" dirty="0" smtClean="0"/>
              <a:t> – </a:t>
            </a:r>
            <a:r>
              <a:rPr lang="ru-RU" dirty="0" err="1" smtClean="0"/>
              <a:t>поббо</a:t>
            </a:r>
            <a:r>
              <a:rPr lang="ru-RU" dirty="0" smtClean="0"/>
              <a:t> – </a:t>
            </a:r>
            <a:r>
              <a:rPr lang="ru-RU" dirty="0" err="1" smtClean="0"/>
              <a:t>пуббу</a:t>
            </a:r>
            <a:r>
              <a:rPr lang="ru-RU" dirty="0" smtClean="0"/>
              <a:t> – </a:t>
            </a:r>
            <a:r>
              <a:rPr lang="ru-RU" dirty="0" err="1" smtClean="0"/>
              <a:t>пыббы</a:t>
            </a:r>
            <a:r>
              <a:rPr lang="ru-RU" dirty="0" smtClean="0"/>
              <a:t> – </a:t>
            </a:r>
            <a:r>
              <a:rPr lang="ru-RU" dirty="0" err="1" smtClean="0"/>
              <a:t>пибби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/>
              <a:t>л</a:t>
            </a:r>
            <a:r>
              <a:rPr lang="ru-RU" dirty="0" smtClean="0"/>
              <a:t>а-ла-лал, </a:t>
            </a:r>
            <a:r>
              <a:rPr lang="ru-RU" dirty="0" err="1" smtClean="0"/>
              <a:t>лэ-лэ-лэл</a:t>
            </a:r>
            <a:r>
              <a:rPr lang="ru-RU" dirty="0" smtClean="0"/>
              <a:t>, </a:t>
            </a:r>
            <a:r>
              <a:rPr lang="ru-RU" dirty="0" err="1" smtClean="0"/>
              <a:t>ло-ло-лол</a:t>
            </a:r>
            <a:r>
              <a:rPr lang="ru-RU" dirty="0" smtClean="0"/>
              <a:t>, </a:t>
            </a:r>
            <a:r>
              <a:rPr lang="ru-RU" dirty="0" err="1" smtClean="0"/>
              <a:t>лу-лу-лул</a:t>
            </a:r>
            <a:r>
              <a:rPr lang="ru-RU" dirty="0" smtClean="0"/>
              <a:t>, </a:t>
            </a:r>
            <a:r>
              <a:rPr lang="ru-RU" dirty="0" err="1" smtClean="0"/>
              <a:t>лы-лы-лыл</a:t>
            </a:r>
            <a:r>
              <a:rPr lang="ru-RU" dirty="0" smtClean="0"/>
              <a:t>, ли-ли-лил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341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163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Техника речи: интонация</vt:lpstr>
      <vt:lpstr>Понижение тона</vt:lpstr>
      <vt:lpstr>Повышение тона</vt:lpstr>
      <vt:lpstr>темп</vt:lpstr>
      <vt:lpstr>дикция</vt:lpstr>
      <vt:lpstr>дикция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речи: интонация</dc:title>
  <dc:creator>BananaDogg</dc:creator>
  <cp:lastModifiedBy>BananaDogg</cp:lastModifiedBy>
  <cp:revision>2</cp:revision>
  <dcterms:created xsi:type="dcterms:W3CDTF">2012-05-09T06:28:43Z</dcterms:created>
  <dcterms:modified xsi:type="dcterms:W3CDTF">2012-05-09T06:47:54Z</dcterms:modified>
</cp:coreProperties>
</file>